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86" r:id="rId4"/>
    <p:sldId id="285" r:id="rId5"/>
    <p:sldId id="265" r:id="rId6"/>
    <p:sldId id="28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5" autoAdjust="0"/>
    <p:restoredTop sz="94605" autoAdjust="0"/>
  </p:normalViewPr>
  <p:slideViewPr>
    <p:cSldViewPr>
      <p:cViewPr varScale="1">
        <p:scale>
          <a:sx n="114" d="100"/>
          <a:sy n="114" d="100"/>
        </p:scale>
        <p:origin x="153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6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0"/>
            <a:ext cx="7543800" cy="1524000"/>
          </a:xfrm>
        </p:spPr>
        <p:txBody>
          <a:bodyPr anchor="ctr"/>
          <a:lstStyle/>
          <a:p>
            <a:r>
              <a:rPr lang="en-US" sz="7200" dirty="0" smtClean="0"/>
              <a:t>Adapter Pattern</a:t>
            </a:r>
            <a:endParaRPr lang="en-US" sz="72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8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Definition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dirty="0"/>
              <a:t>Convert the interface of a class into another interface clients expect. Adapter lets classes work together that couldn't otherwise because of incompatible interfaces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00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Participants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Target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defines the domain-specific interface that </a:t>
            </a:r>
            <a:r>
              <a:rPr lang="en-US" dirty="0">
                <a:solidFill>
                  <a:srgbClr val="C00000"/>
                </a:solidFill>
              </a:rPr>
              <a:t>Client </a:t>
            </a:r>
            <a:r>
              <a:rPr lang="en-US" dirty="0"/>
              <a:t>uses.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Adapter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adapts the interface </a:t>
            </a:r>
            <a:r>
              <a:rPr lang="en-US" dirty="0" err="1">
                <a:solidFill>
                  <a:srgbClr val="C00000"/>
                </a:solidFill>
              </a:rPr>
              <a:t>Adaptee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to the Target interface.</a:t>
            </a:r>
          </a:p>
          <a:p>
            <a:r>
              <a:rPr lang="en-US" b="1" dirty="0" err="1" smtClean="0">
                <a:solidFill>
                  <a:srgbClr val="C00000"/>
                </a:solidFill>
              </a:rPr>
              <a:t>Adaptee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defines an existing interface that needs adapting.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Client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collaborates </a:t>
            </a:r>
            <a:r>
              <a:rPr lang="en-US" dirty="0" smtClean="0"/>
              <a:t>with </a:t>
            </a:r>
            <a:r>
              <a:rPr lang="en-US" dirty="0"/>
              <a:t>objects conforming to the </a:t>
            </a:r>
            <a:r>
              <a:rPr lang="en-US" dirty="0">
                <a:solidFill>
                  <a:srgbClr val="C00000"/>
                </a:solidFill>
              </a:rPr>
              <a:t>Target </a:t>
            </a:r>
            <a:r>
              <a:rPr lang="en-US" dirty="0" smtClean="0"/>
              <a:t>interface.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5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Class Diagram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810000" y="1560731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3810000" y="1931694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432381" y="1524000"/>
            <a:ext cx="83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Target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810000" y="2260836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Request()</a:t>
            </a:r>
            <a:endParaRPr lang="en-US" dirty="0"/>
          </a:p>
        </p:txBody>
      </p:sp>
      <p:cxnSp>
        <p:nvCxnSpPr>
          <p:cNvPr id="35" name="Straight Arrow Connector 34"/>
          <p:cNvCxnSpPr>
            <a:endCxn id="24" idx="1"/>
          </p:cNvCxnSpPr>
          <p:nvPr/>
        </p:nvCxnSpPr>
        <p:spPr>
          <a:xfrm flipV="1">
            <a:off x="2500339" y="2208431"/>
            <a:ext cx="1309661" cy="1370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810000" y="2236494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endCxn id="56" idx="0"/>
          </p:cNvCxnSpPr>
          <p:nvPr/>
        </p:nvCxnSpPr>
        <p:spPr>
          <a:xfrm flipH="1">
            <a:off x="4952827" y="4745258"/>
            <a:ext cx="7041" cy="77557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3581053" y="5520829"/>
            <a:ext cx="2743547" cy="609600"/>
          </a:xfrm>
          <a:prstGeom prst="rect">
            <a:avLst/>
          </a:prstGeom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adaptee.SpecificRequest</a:t>
            </a:r>
            <a:r>
              <a:rPr lang="en-US" dirty="0" smtClean="0"/>
              <a:t>();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341905" y="1524000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341905" y="1894963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985768" y="1487269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Client</a:t>
            </a:r>
            <a:endParaRPr lang="en-US" b="1" dirty="0"/>
          </a:p>
        </p:txBody>
      </p:sp>
      <p:cxnSp>
        <p:nvCxnSpPr>
          <p:cNvPr id="62" name="Straight Connector 61"/>
          <p:cNvCxnSpPr/>
          <p:nvPr/>
        </p:nvCxnSpPr>
        <p:spPr>
          <a:xfrm>
            <a:off x="341905" y="2199763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Isosceles Triangle 71"/>
          <p:cNvSpPr/>
          <p:nvPr/>
        </p:nvSpPr>
        <p:spPr>
          <a:xfrm>
            <a:off x="4731268" y="2892862"/>
            <a:ext cx="228600" cy="228600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2429385" y="1802368"/>
            <a:ext cx="706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target</a:t>
            </a:r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3809653" y="3675821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6" name="Straight Connector 75"/>
          <p:cNvCxnSpPr/>
          <p:nvPr/>
        </p:nvCxnSpPr>
        <p:spPr>
          <a:xfrm>
            <a:off x="3809653" y="4046784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4344513" y="3639090"/>
            <a:ext cx="1005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Adapter</a:t>
            </a:r>
            <a:endParaRPr lang="en-US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3809653" y="4375926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Request()</a:t>
            </a:r>
            <a:endParaRPr lang="en-US" dirty="0"/>
          </a:p>
        </p:txBody>
      </p:sp>
      <p:cxnSp>
        <p:nvCxnSpPr>
          <p:cNvPr id="79" name="Straight Connector 78"/>
          <p:cNvCxnSpPr/>
          <p:nvPr/>
        </p:nvCxnSpPr>
        <p:spPr>
          <a:xfrm>
            <a:off x="3809653" y="4351584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72" idx="3"/>
            <a:endCxn id="77" idx="0"/>
          </p:cNvCxnSpPr>
          <p:nvPr/>
        </p:nvCxnSpPr>
        <p:spPr>
          <a:xfrm rot="16200000" flipH="1">
            <a:off x="4587577" y="3379452"/>
            <a:ext cx="517628" cy="1647"/>
          </a:xfrm>
          <a:prstGeom prst="bentConnector3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6781800" y="3676027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8" name="Straight Connector 87"/>
          <p:cNvCxnSpPr/>
          <p:nvPr/>
        </p:nvCxnSpPr>
        <p:spPr>
          <a:xfrm>
            <a:off x="6781800" y="4046990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7316663" y="3639296"/>
            <a:ext cx="1005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/>
              <a:t>Adaptee</a:t>
            </a:r>
            <a:endParaRPr lang="en-US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6781800" y="4376132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SpecificRequest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91" name="Straight Connector 90"/>
          <p:cNvCxnSpPr/>
          <p:nvPr/>
        </p:nvCxnSpPr>
        <p:spPr>
          <a:xfrm>
            <a:off x="6781800" y="4351790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938354" y="4343400"/>
            <a:ext cx="843446" cy="0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867400" y="3935967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adaptee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6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7100" y="990601"/>
            <a:ext cx="2209800" cy="450892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508000">
              <a:bevelT w="190500" h="190500"/>
            </a:sp3d>
          </a:bodyPr>
          <a:lstStyle/>
          <a:p>
            <a:r>
              <a:rPr lang="en-US" sz="28700" dirty="0" smtClean="0">
                <a:gradFill flip="none" rotWithShape="1">
                  <a:gsLst>
                    <a:gs pos="0">
                      <a:srgbClr val="B40101"/>
                    </a:gs>
                    <a:gs pos="89000">
                      <a:schemeClr val="accent1">
                        <a:tint val="23500"/>
                        <a:satMod val="160000"/>
                        <a:lumMod val="5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atin typeface="Arial Black" panose="020B0A04020102020204" pitchFamily="34" charset="0"/>
              </a:rPr>
              <a:t>?</a:t>
            </a:r>
            <a:endParaRPr lang="en-US" sz="28700" dirty="0">
              <a:gradFill flip="none" rotWithShape="1">
                <a:gsLst>
                  <a:gs pos="0">
                    <a:srgbClr val="B40101"/>
                  </a:gs>
                  <a:gs pos="89000">
                    <a:schemeClr val="accent1">
                      <a:tint val="23500"/>
                      <a:satMod val="160000"/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6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References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Dofactory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– “Adapter”</a:t>
            </a:r>
          </a:p>
          <a:p>
            <a:pPr lvl="1"/>
            <a:r>
              <a:rPr lang="en-US">
                <a:solidFill>
                  <a:schemeClr val="bg2">
                    <a:lumMod val="50000"/>
                  </a:schemeClr>
                </a:solidFill>
              </a:rPr>
              <a:t>http://www.dofactory.com/net/adapter-design-pattern</a:t>
            </a: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08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689</TotalTime>
  <Words>97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Impact</vt:lpstr>
      <vt:lpstr>Times New Roman</vt:lpstr>
      <vt:lpstr>Wingdings</vt:lpstr>
      <vt:lpstr>Newsprint</vt:lpstr>
      <vt:lpstr>Adapter Pattern</vt:lpstr>
      <vt:lpstr>Definition</vt:lpstr>
      <vt:lpstr>Participants</vt:lpstr>
      <vt:lpstr>Class Diagram</vt:lpstr>
      <vt:lpstr>PowerPoint Presentation</vt:lpstr>
      <vt:lpstr>References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Methodologies</dc:title>
  <dc:creator>Scott Mills</dc:creator>
  <cp:lastModifiedBy>Scott Mills</cp:lastModifiedBy>
  <cp:revision>83</cp:revision>
  <dcterms:created xsi:type="dcterms:W3CDTF">2014-08-25T00:37:45Z</dcterms:created>
  <dcterms:modified xsi:type="dcterms:W3CDTF">2019-03-19T16:23:28Z</dcterms:modified>
</cp:coreProperties>
</file>